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479" autoAdjust="0"/>
    <p:restoredTop sz="79536" autoAdjust="0"/>
  </p:normalViewPr>
  <p:slideViewPr>
    <p:cSldViewPr>
      <p:cViewPr varScale="1">
        <p:scale>
          <a:sx n="68" d="100"/>
          <a:sy n="68" d="100"/>
        </p:scale>
        <p:origin x="-30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CC84D2-0A58-4AD8-879F-B18DE13C9780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A5625-52E8-4E16-B654-4580E8CE9378}" type="datetimeFigureOut">
              <a:rPr lang="en-US" smtClean="0"/>
              <a:pPr/>
              <a:t>6/6/2007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61C40-DF06-420A-A464-FB969FB87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61C40-DF06-420A-A464-FB969FB8741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56AE1-41DD-40DF-ADAE-85A927A0C2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A056-8B3F-44E4-A6F7-5B20334325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235CE-364C-4F81-B4D1-B20BB2840E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9B79-2F6B-48D9-BC2A-E399FBB785E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A282-B13B-46E7-8553-2236F4C537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5474-9E57-4949-BCE3-C50F2DF77F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D7D72-CD91-4C40-AC99-982BDCF731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9324-0E34-4A26-902A-A2D25F38BC5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F0012-55B4-495A-92F2-EBE2779B16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FC4F1-2132-4C1E-86D8-2A90FA847E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767B9D1D-FA95-4C3B-ACCA-A8E2EFD295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2C3942E-C35F-47E3-8D86-1777214B3C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6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Using Matlab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200400"/>
            <a:ext cx="6400800" cy="1771650"/>
          </a:xfrm>
        </p:spPr>
        <p:txBody>
          <a:bodyPr/>
          <a:lstStyle/>
          <a:p>
            <a:pPr algn="ctr"/>
            <a:r>
              <a:rPr lang="en-US" dirty="0"/>
              <a:t>Jake Blanchard</a:t>
            </a:r>
          </a:p>
          <a:p>
            <a:pPr algn="ctr"/>
            <a:r>
              <a:rPr lang="en-US" dirty="0"/>
              <a:t>University of Wisconsin</a:t>
            </a:r>
          </a:p>
          <a:p>
            <a:pPr algn="ctr"/>
            <a:r>
              <a:rPr lang="en-US" dirty="0"/>
              <a:t>Spring 2006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79637"/>
            <a:ext cx="8458200" cy="4114800"/>
          </a:xfrm>
        </p:spPr>
        <p:txBody>
          <a:bodyPr/>
          <a:lstStyle/>
          <a:p>
            <a:r>
              <a:rPr lang="en-US" dirty="0"/>
              <a:t>exp, log, log10, sqrt</a:t>
            </a:r>
          </a:p>
          <a:p>
            <a:r>
              <a:rPr lang="en-US" dirty="0"/>
              <a:t>sin, cos, tan, asin, acos, atan</a:t>
            </a:r>
          </a:p>
          <a:p>
            <a:r>
              <a:rPr lang="en-US" dirty="0"/>
              <a:t>max, min, mean, median, sum, prod, sort</a:t>
            </a:r>
          </a:p>
          <a:p>
            <a:pPr>
              <a:buFont typeface="Monotype Sorts" pitchFamily="2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Control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x&lt;10 then</a:t>
            </a:r>
          </a:p>
          <a:p>
            <a:r>
              <a:rPr lang="en-US" dirty="0"/>
              <a:t>   x=x+1</a:t>
            </a:r>
          </a:p>
          <a:p>
            <a:r>
              <a:rPr lang="en-US" dirty="0"/>
              <a:t>else</a:t>
            </a:r>
          </a:p>
          <a:p>
            <a:r>
              <a:rPr lang="en-US" dirty="0"/>
              <a:t>   x=x^2</a:t>
            </a:r>
          </a:p>
          <a:p>
            <a:r>
              <a:rPr lang="en-US" dirty="0"/>
              <a:t>end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Control (cont)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i=1:10</a:t>
            </a:r>
          </a:p>
          <a:p>
            <a:r>
              <a:rPr lang="en-US" dirty="0"/>
              <a:t>   z=z*i</a:t>
            </a:r>
          </a:p>
          <a:p>
            <a:r>
              <a:rPr lang="en-US" dirty="0"/>
              <a:t>end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en-US" dirty="0"/>
              <a:t>User-Defined Functions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78800" cy="5257800"/>
          </a:xfrm>
        </p:spPr>
        <p:txBody>
          <a:bodyPr/>
          <a:lstStyle/>
          <a:p>
            <a:r>
              <a:rPr lang="en-US" dirty="0"/>
              <a:t>Suppose we want to plot: sin(3*x)+sin(3.1*x)</a:t>
            </a:r>
          </a:p>
          <a:p>
            <a:r>
              <a:rPr lang="en-US" dirty="0"/>
              <a:t>Create user-defined function</a:t>
            </a:r>
          </a:p>
          <a:p>
            <a:endParaRPr lang="en-US" dirty="0"/>
          </a:p>
          <a:p>
            <a:r>
              <a:rPr lang="en-US" dirty="0"/>
              <a:t>function r=f(x)</a:t>
            </a:r>
          </a:p>
          <a:p>
            <a:r>
              <a:rPr lang="en-US" dirty="0"/>
              <a:t>   r=sin(3*x)+sin(3.1*x)</a:t>
            </a:r>
          </a:p>
          <a:p>
            <a:endParaRPr lang="en-US" dirty="0"/>
          </a:p>
          <a:p>
            <a:r>
              <a:rPr lang="en-US" dirty="0"/>
              <a:t>Save as f.m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737600" cy="1143000"/>
          </a:xfrm>
        </p:spPr>
        <p:txBody>
          <a:bodyPr/>
          <a:lstStyle/>
          <a:p>
            <a:r>
              <a:rPr lang="en-US" dirty="0"/>
              <a:t>User-Defined Functions (cont)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just call it:</a:t>
            </a:r>
          </a:p>
          <a:p>
            <a:endParaRPr lang="en-US" dirty="0"/>
          </a:p>
          <a:p>
            <a:r>
              <a:rPr lang="en-US" dirty="0"/>
              <a:t>x=0:0.1:50;</a:t>
            </a:r>
          </a:p>
          <a:p>
            <a:r>
              <a:rPr lang="en-US" dirty="0"/>
              <a:t>y=f(x);</a:t>
            </a:r>
          </a:p>
          <a:p>
            <a:r>
              <a:rPr lang="en-US" dirty="0"/>
              <a:t>plot(x,y)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should get you started with Matlab</a:t>
            </a:r>
          </a:p>
          <a:p>
            <a:r>
              <a:rPr lang="en-US" dirty="0"/>
              <a:t>Watch the demo movie to see it in action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Matlab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Origins are in linear algebra</a:t>
            </a:r>
          </a:p>
          <a:p>
            <a:r>
              <a:rPr lang="en-US" dirty="0"/>
              <a:t>Much functionality added later</a:t>
            </a:r>
          </a:p>
          <a:p>
            <a:r>
              <a:rPr lang="en-US" dirty="0"/>
              <a:t>Runs on all platforms</a:t>
            </a:r>
          </a:p>
          <a:p>
            <a:r>
              <a:rPr lang="en-US" dirty="0"/>
              <a:t>Many toolboxes exist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User Interface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use Matlab interactively</a:t>
            </a:r>
          </a:p>
          <a:p>
            <a:r>
              <a:rPr lang="en-US" dirty="0"/>
              <a:t>Just type commands and view results</a:t>
            </a:r>
          </a:p>
          <a:p>
            <a:r>
              <a:rPr lang="en-US" dirty="0"/>
              <a:t>Difficulty is saving session</a:t>
            </a:r>
          </a:p>
          <a:p>
            <a:r>
              <a:rPr lang="en-US" dirty="0"/>
              <a:t>I prefer to use scripts (m-files)</a:t>
            </a:r>
          </a:p>
          <a:p>
            <a:r>
              <a:rPr lang="en-US" dirty="0"/>
              <a:t>I use the built-in editor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Approach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Put commands into m-file</a:t>
            </a:r>
          </a:p>
          <a:p>
            <a:r>
              <a:rPr lang="en-US" dirty="0"/>
              <a:t>Run from main Matlab window</a:t>
            </a:r>
          </a:p>
          <a:p>
            <a:r>
              <a:rPr lang="en-US" dirty="0"/>
              <a:t>Edit m-file</a:t>
            </a:r>
          </a:p>
          <a:p>
            <a:r>
              <a:rPr lang="en-US" dirty="0"/>
              <a:t>Rerun</a:t>
            </a:r>
          </a:p>
          <a:p>
            <a:r>
              <a:rPr lang="en-US" dirty="0"/>
              <a:t>Repeat to perfection</a:t>
            </a:r>
          </a:p>
          <a:p>
            <a:r>
              <a:rPr lang="en-US" dirty="0"/>
              <a:t>Save and turn in m-file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A=5</a:t>
            </a:r>
          </a:p>
          <a:p>
            <a:r>
              <a:rPr lang="en-US" dirty="0"/>
              <a:t>B=3</a:t>
            </a:r>
          </a:p>
          <a:p>
            <a:r>
              <a:rPr lang="en-US" dirty="0"/>
              <a:t>C=A+B</a:t>
            </a:r>
          </a:p>
          <a:p>
            <a:r>
              <a:rPr lang="en-US" dirty="0"/>
              <a:t>C=C+3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and Matrices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Think of vectors as lists</a:t>
            </a:r>
          </a:p>
          <a:p>
            <a:pPr>
              <a:lnSpc>
                <a:spcPct val="90000"/>
              </a:lnSpc>
            </a:pPr>
            <a:r>
              <a:rPr lang="en-US" dirty="0"/>
              <a:t>Think of matrices as arrays (lists of lists)</a:t>
            </a:r>
          </a:p>
          <a:p>
            <a:pPr>
              <a:lnSpc>
                <a:spcPct val="90000"/>
              </a:lnSpc>
            </a:pPr>
            <a:r>
              <a:rPr lang="en-US" dirty="0"/>
              <a:t>V1=[0 1 2 3 4]</a:t>
            </a:r>
          </a:p>
          <a:p>
            <a:pPr>
              <a:lnSpc>
                <a:spcPct val="90000"/>
              </a:lnSpc>
            </a:pPr>
            <a:r>
              <a:rPr lang="en-US" dirty="0"/>
              <a:t>V2=0:4</a:t>
            </a:r>
          </a:p>
          <a:p>
            <a:pPr>
              <a:lnSpc>
                <a:spcPct val="90000"/>
              </a:lnSpc>
            </a:pPr>
            <a:r>
              <a:rPr lang="en-US" dirty="0"/>
              <a:t>M1=[1 0 1; 0 1 0; 0 0 1]</a:t>
            </a:r>
          </a:p>
          <a:p>
            <a:pPr>
              <a:lnSpc>
                <a:spcPct val="90000"/>
              </a:lnSpc>
            </a:pPr>
            <a:r>
              <a:rPr lang="en-US" dirty="0"/>
              <a:t>M2=ones(3)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elements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885950"/>
            <a:ext cx="8915400" cy="4171950"/>
          </a:xfrm>
        </p:spPr>
        <p:txBody>
          <a:bodyPr/>
          <a:lstStyle/>
          <a:p>
            <a:r>
              <a:rPr lang="en-US" dirty="0"/>
              <a:t>You can pick out individual components of vectors and matrices</a:t>
            </a:r>
          </a:p>
          <a:p>
            <a:r>
              <a:rPr lang="en-US" dirty="0"/>
              <a:t>V1(3)</a:t>
            </a:r>
          </a:p>
          <a:p>
            <a:r>
              <a:rPr lang="en-US" dirty="0"/>
              <a:t>M1(2,3)</a:t>
            </a:r>
          </a:p>
          <a:p>
            <a:r>
              <a:rPr lang="en-US" dirty="0"/>
              <a:t>M1(:,2)</a:t>
            </a:r>
          </a:p>
          <a:p>
            <a:r>
              <a:rPr lang="en-US" dirty="0"/>
              <a:t>M1(1,:)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Math</a:t>
            </a: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Try this:</a:t>
            </a:r>
          </a:p>
          <a:p>
            <a:r>
              <a:rPr lang="en-US" dirty="0"/>
              <a:t>v=0:5</a:t>
            </a:r>
          </a:p>
          <a:p>
            <a:r>
              <a:rPr lang="en-US" dirty="0"/>
              <a:t>z=v*v</a:t>
            </a:r>
          </a:p>
          <a:p>
            <a:r>
              <a:rPr lang="en-US" dirty="0"/>
              <a:t>To square each element:</a:t>
            </a:r>
          </a:p>
          <a:p>
            <a:r>
              <a:rPr lang="en-US" dirty="0"/>
              <a:t>z=v.*v</a:t>
            </a:r>
          </a:p>
          <a:p>
            <a:r>
              <a:rPr lang="en-US" dirty="0"/>
              <a:t>Also ./ and .^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Plotting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vectors for x and y axis and then plot them</a:t>
            </a:r>
          </a:p>
          <a:p>
            <a:r>
              <a:rPr lang="en-US" dirty="0"/>
              <a:t>x=0:0.1:10</a:t>
            </a:r>
          </a:p>
          <a:p>
            <a:r>
              <a:rPr lang="en-US" dirty="0"/>
              <a:t>y=sin(x)</a:t>
            </a:r>
          </a:p>
          <a:p>
            <a:r>
              <a:rPr lang="en-US" dirty="0"/>
              <a:t>plot(x,y)</a:t>
            </a:r>
          </a:p>
          <a:p>
            <a:r>
              <a:rPr lang="en-US" dirty="0"/>
              <a:t>plot(x,y,x,y,’o’)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EPP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MEPP</Template>
  <TotalTime>363</TotalTime>
  <Words>303</Words>
  <Application>Microsoft PowerPoint</Application>
  <PresentationFormat>On-screen Show (4:3)</PresentationFormat>
  <Paragraphs>85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MEPP</vt:lpstr>
      <vt:lpstr>Using Matlab</vt:lpstr>
      <vt:lpstr>About Matlab</vt:lpstr>
      <vt:lpstr>The User Interface</vt:lpstr>
      <vt:lpstr>My Approach</vt:lpstr>
      <vt:lpstr>Variables</vt:lpstr>
      <vt:lpstr>Vectors and Matrices</vt:lpstr>
      <vt:lpstr>Accessing elements</vt:lpstr>
      <vt:lpstr>Vector Math</vt:lpstr>
      <vt:lpstr>Plotting</vt:lpstr>
      <vt:lpstr>Functions</vt:lpstr>
      <vt:lpstr>Flow Control</vt:lpstr>
      <vt:lpstr>Flow Control (cont)</vt:lpstr>
      <vt:lpstr>User-Defined Functions</vt:lpstr>
      <vt:lpstr>User-Defined Functions (cont)</vt:lpstr>
      <vt:lpstr>Conclusions</vt:lpstr>
    </vt:vector>
  </TitlesOfParts>
  <Company>self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Matlab</dc:title>
  <dc:creator>Michelle Blanchard</dc:creator>
  <cp:lastModifiedBy>Jake Blanchard</cp:lastModifiedBy>
  <cp:revision>33</cp:revision>
  <cp:lastPrinted>2000-08-03T15:51:50Z</cp:lastPrinted>
  <dcterms:created xsi:type="dcterms:W3CDTF">2000-07-09T19:55:27Z</dcterms:created>
  <dcterms:modified xsi:type="dcterms:W3CDTF">2007-06-06T18:25:08Z</dcterms:modified>
</cp:coreProperties>
</file>